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85" r:id="rId6"/>
    <p:sldId id="260" r:id="rId7"/>
    <p:sldId id="261" r:id="rId8"/>
    <p:sldId id="262" r:id="rId9"/>
    <p:sldId id="263" r:id="rId10"/>
    <p:sldId id="265" r:id="rId11"/>
    <p:sldId id="266" r:id="rId12"/>
    <p:sldId id="274" r:id="rId13"/>
    <p:sldId id="275" r:id="rId14"/>
    <p:sldId id="277" r:id="rId15"/>
    <p:sldId id="278" r:id="rId16"/>
    <p:sldId id="279" r:id="rId17"/>
    <p:sldId id="280" r:id="rId18"/>
    <p:sldId id="281" r:id="rId19"/>
    <p:sldId id="282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E95B4-B41C-447E-8A2F-C79A3CC21CA1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801D0-37CD-425D-99C1-D3583002F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505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801D0-37CD-425D-99C1-D3583002FAF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715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9370" y="-152400"/>
            <a:ext cx="6665259" cy="1905000"/>
          </a:xfrm>
        </p:spPr>
        <p:txBody>
          <a:bodyPr/>
          <a:lstStyle/>
          <a:p>
            <a:r>
              <a:rPr lang="kk-KZ" dirty="0" smtClean="0"/>
              <a:t>Қытай сәулет өнері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C:\Users\admin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2286000"/>
            <a:ext cx="8255000" cy="424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30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2306782"/>
            <a:ext cx="3657599" cy="45720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 smtClean="0"/>
              <a:t>Ежелгі</a:t>
            </a:r>
            <a:r>
              <a:rPr lang="ru-RU" sz="2000" dirty="0" smtClean="0"/>
              <a:t> </a:t>
            </a:r>
            <a:r>
              <a:rPr lang="ru-RU" sz="2000" dirty="0" err="1"/>
              <a:t>Қытайда</a:t>
            </a:r>
            <a:r>
              <a:rPr lang="ru-RU" sz="2000" dirty="0"/>
              <a:t> </a:t>
            </a:r>
            <a:r>
              <a:rPr lang="ru-RU" sz="2000" dirty="0" err="1"/>
              <a:t>сәулет</a:t>
            </a:r>
            <a:r>
              <a:rPr lang="ru-RU" sz="2000" dirty="0"/>
              <a:t> </a:t>
            </a:r>
            <a:r>
              <a:rPr lang="ru-RU" sz="2000" dirty="0" err="1"/>
              <a:t>басқа</a:t>
            </a:r>
            <a:r>
              <a:rPr lang="ru-RU" sz="2000" dirty="0"/>
              <a:t> </a:t>
            </a:r>
            <a:r>
              <a:rPr lang="ru-RU" sz="2000" dirty="0" err="1"/>
              <a:t>материалдарға</a:t>
            </a:r>
            <a:r>
              <a:rPr lang="ru-RU" sz="2000" dirty="0"/>
              <a:t> </a:t>
            </a:r>
            <a:r>
              <a:rPr lang="ru-RU" sz="2000" dirty="0" err="1"/>
              <a:t>қарағанда</a:t>
            </a:r>
            <a:r>
              <a:rPr lang="ru-RU" sz="2000" dirty="0"/>
              <a:t> </a:t>
            </a:r>
            <a:r>
              <a:rPr lang="ru-RU" sz="2000" dirty="0" err="1"/>
              <a:t>ағашқа</a:t>
            </a:r>
            <a:r>
              <a:rPr lang="ru-RU" sz="2000" dirty="0"/>
              <a:t> </a:t>
            </a:r>
            <a:r>
              <a:rPr lang="ru-RU" sz="2000" dirty="0" err="1"/>
              <a:t>екпін</a:t>
            </a:r>
            <a:r>
              <a:rPr lang="ru-RU" sz="2000" dirty="0"/>
              <a:t> </a:t>
            </a:r>
            <a:r>
              <a:rPr lang="ru-RU" sz="2000" dirty="0" err="1"/>
              <a:t>қойғандықтан</a:t>
            </a:r>
            <a:r>
              <a:rPr lang="ru-RU" sz="2000" dirty="0"/>
              <a:t>, осы </a:t>
            </a:r>
            <a:r>
              <a:rPr lang="ru-RU" sz="2000" dirty="0" err="1"/>
              <a:t>уақытқа</a:t>
            </a:r>
            <a:r>
              <a:rPr lang="ru-RU" sz="2000" dirty="0"/>
              <a:t> </a:t>
            </a:r>
            <a:r>
              <a:rPr lang="ru-RU" sz="2000" dirty="0" err="1"/>
              <a:t>дейін</a:t>
            </a:r>
            <a:r>
              <a:rPr lang="ru-RU" sz="2000" dirty="0"/>
              <a:t> </a:t>
            </a:r>
            <a:r>
              <a:rPr lang="ru-RU" sz="2000" dirty="0" err="1"/>
              <a:t>ежелгі</a:t>
            </a:r>
            <a:r>
              <a:rPr lang="ru-RU" sz="2000" dirty="0"/>
              <a:t> </a:t>
            </a:r>
            <a:r>
              <a:rPr lang="ru-RU" sz="2000" dirty="0" err="1"/>
              <a:t>дәуірлердің</a:t>
            </a:r>
            <a:r>
              <a:rPr lang="ru-RU" sz="2000" dirty="0"/>
              <a:t> </a:t>
            </a:r>
            <a:r>
              <a:rPr lang="ru-RU" sz="2000" dirty="0" err="1"/>
              <a:t>салыстырмалы</a:t>
            </a:r>
            <a:r>
              <a:rPr lang="ru-RU" sz="2000" dirty="0"/>
              <a:t> </a:t>
            </a:r>
            <a:r>
              <a:rPr lang="ru-RU" sz="2000" dirty="0" err="1"/>
              <a:t>түрде</a:t>
            </a:r>
            <a:r>
              <a:rPr lang="ru-RU" sz="2000" dirty="0"/>
              <a:t> </a:t>
            </a:r>
            <a:r>
              <a:rPr lang="ru-RU" sz="2000" dirty="0" err="1"/>
              <a:t>аздаған</a:t>
            </a:r>
            <a:r>
              <a:rPr lang="ru-RU" sz="2000" dirty="0"/>
              <a:t> </a:t>
            </a:r>
            <a:r>
              <a:rPr lang="ru-RU" sz="2000" dirty="0" err="1"/>
              <a:t>ескерткіштері</a:t>
            </a:r>
            <a:r>
              <a:rPr lang="ru-RU" sz="2000" dirty="0"/>
              <a:t> </a:t>
            </a:r>
            <a:r>
              <a:rPr lang="ru-RU" sz="2000" dirty="0" err="1"/>
              <a:t>сақталған</a:t>
            </a:r>
            <a:r>
              <a:rPr lang="ru-RU" sz="2000" dirty="0"/>
              <a:t>. </a:t>
            </a:r>
            <a:r>
              <a:rPr lang="ru-RU" sz="2000" dirty="0" err="1"/>
              <a:t>Шан</a:t>
            </a:r>
            <a:r>
              <a:rPr lang="ru-RU" sz="2000" dirty="0"/>
              <a:t> (Инь), Чжоу, </a:t>
            </a:r>
            <a:r>
              <a:rPr lang="ru-RU" sz="2000" dirty="0" err="1"/>
              <a:t>Цинь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Хань</a:t>
            </a:r>
            <a:r>
              <a:rPr lang="ru-RU" sz="2000" dirty="0"/>
              <a:t> (б. з. 25 </a:t>
            </a:r>
            <a:r>
              <a:rPr lang="ru-RU" sz="2000" dirty="0" err="1" smtClean="0"/>
              <a:t>жылға</a:t>
            </a:r>
            <a:r>
              <a:rPr lang="ru-RU" sz="2000" dirty="0" smtClean="0"/>
              <a:t> </a:t>
            </a:r>
            <a:r>
              <a:rPr lang="ru-RU" sz="2000" dirty="0" err="1" smtClean="0"/>
              <a:t>дейін</a:t>
            </a:r>
            <a:r>
              <a:rPr lang="ru-RU" sz="2000" dirty="0" smtClean="0"/>
              <a:t>). </a:t>
            </a:r>
            <a:r>
              <a:rPr lang="ru-RU" sz="2000" dirty="0" err="1" smtClean="0"/>
              <a:t>Қытайда</a:t>
            </a:r>
            <a:r>
              <a:rPr lang="ru-RU" sz="2000" dirty="0" smtClean="0"/>
              <a:t> </a:t>
            </a:r>
            <a:r>
              <a:rPr lang="ru-RU" sz="2000" dirty="0" err="1"/>
              <a:t>жасалған</a:t>
            </a:r>
            <a:r>
              <a:rPr lang="ru-RU" sz="2000" dirty="0"/>
              <a:t> </a:t>
            </a:r>
            <a:r>
              <a:rPr lang="ru-RU" sz="2000" dirty="0" err="1"/>
              <a:t>барлық</a:t>
            </a:r>
            <a:r>
              <a:rPr lang="ru-RU" sz="2000" dirty="0"/>
              <a:t> </a:t>
            </a:r>
            <a:r>
              <a:rPr lang="ru-RU" sz="2000" dirty="0" err="1"/>
              <a:t>нәрсе-бәрі</a:t>
            </a:r>
            <a:r>
              <a:rPr lang="ru-RU" sz="2000" dirty="0"/>
              <a:t> Фен - </a:t>
            </a:r>
            <a:r>
              <a:rPr lang="ru-RU" sz="2000" dirty="0" err="1"/>
              <a:t>шой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err="1"/>
              <a:t>жасалады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609600"/>
            <a:ext cx="8518263" cy="877644"/>
          </a:xfrm>
        </p:spPr>
        <p:txBody>
          <a:bodyPr/>
          <a:lstStyle/>
          <a:p>
            <a:r>
              <a:rPr lang="kk-KZ" sz="4000" dirty="0" smtClean="0"/>
              <a:t>Қытай сәулеті неден тұрады</a:t>
            </a:r>
            <a:r>
              <a:rPr lang="en-US" sz="4000" dirty="0"/>
              <a:t>?</a:t>
            </a: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9800"/>
            <a:ext cx="4038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817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1" y="2248347"/>
            <a:ext cx="4419600" cy="387781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/>
              <a:t>Хань</a:t>
            </a:r>
            <a:r>
              <a:rPr lang="ru-RU" dirty="0"/>
              <a:t> </a:t>
            </a:r>
            <a:r>
              <a:rPr lang="ru-RU" dirty="0" err="1"/>
              <a:t>кезеңінің</a:t>
            </a:r>
            <a:r>
              <a:rPr lang="ru-RU" dirty="0"/>
              <a:t> </a:t>
            </a:r>
            <a:r>
              <a:rPr lang="ru-RU" dirty="0" err="1"/>
              <a:t>тас</a:t>
            </a:r>
            <a:r>
              <a:rPr lang="ru-RU" dirty="0"/>
              <a:t> </a:t>
            </a:r>
            <a:r>
              <a:rPr lang="ru-RU" dirty="0" err="1"/>
              <a:t>рельефіндегі</a:t>
            </a:r>
            <a:r>
              <a:rPr lang="ru-RU" dirty="0"/>
              <a:t> </a:t>
            </a:r>
            <a:r>
              <a:rPr lang="ru-RU" dirty="0" err="1"/>
              <a:t>ғимараттардың</a:t>
            </a:r>
            <a:r>
              <a:rPr lang="ru-RU" dirty="0"/>
              <a:t> </a:t>
            </a:r>
            <a:r>
              <a:rPr lang="ru-RU" dirty="0" err="1"/>
              <a:t>үлгісі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сақталған</a:t>
            </a:r>
            <a:r>
              <a:rPr lang="ru-RU" dirty="0"/>
              <a:t> </a:t>
            </a:r>
            <a:r>
              <a:rPr lang="ru-RU" dirty="0" err="1" smtClean="0"/>
              <a:t>суреттерді</a:t>
            </a:r>
            <a:r>
              <a:rPr lang="ru-RU" dirty="0" smtClean="0"/>
              <a:t> </a:t>
            </a:r>
            <a:r>
              <a:rPr lang="ru-RU" dirty="0"/>
              <a:t>2000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 </a:t>
            </a:r>
            <a:r>
              <a:rPr lang="ru-RU" dirty="0" err="1"/>
              <a:t>Қытай</a:t>
            </a:r>
            <a:r>
              <a:rPr lang="ru-RU" dirty="0"/>
              <a:t> </a:t>
            </a:r>
            <a:r>
              <a:rPr lang="ru-RU" dirty="0" err="1"/>
              <a:t>сәулетшілері</a:t>
            </a:r>
            <a:r>
              <a:rPr lang="ru-RU" dirty="0"/>
              <a:t> </a:t>
            </a:r>
            <a:r>
              <a:rPr lang="ru-RU" dirty="0" err="1"/>
              <a:t>салған</a:t>
            </a:r>
            <a:r>
              <a:rPr lang="ru-RU" dirty="0"/>
              <a:t>. </a:t>
            </a:r>
          </a:p>
          <a:p>
            <a:pPr algn="just"/>
            <a:r>
              <a:rPr lang="ru-RU" dirty="0" err="1" smtClean="0"/>
              <a:t>көп</a:t>
            </a:r>
            <a:r>
              <a:rPr lang="ru-RU" dirty="0" smtClean="0"/>
              <a:t> </a:t>
            </a:r>
            <a:r>
              <a:rPr lang="ru-RU" dirty="0" err="1"/>
              <a:t>қабатты</a:t>
            </a:r>
            <a:r>
              <a:rPr lang="ru-RU" dirty="0"/>
              <a:t> </a:t>
            </a:r>
            <a:r>
              <a:rPr lang="ru-RU" dirty="0" err="1"/>
              <a:t>шатырлармен</a:t>
            </a:r>
            <a:r>
              <a:rPr lang="ru-RU" dirty="0"/>
              <a:t>, </a:t>
            </a:r>
            <a:r>
              <a:rPr lang="ru-RU" dirty="0" err="1"/>
              <a:t>цилиндрлік</a:t>
            </a:r>
            <a:r>
              <a:rPr lang="ru-RU" dirty="0"/>
              <a:t> </a:t>
            </a:r>
            <a:r>
              <a:rPr lang="ru-RU" dirty="0" err="1"/>
              <a:t>тасбақамен</a:t>
            </a:r>
            <a:r>
              <a:rPr lang="ru-RU" dirty="0"/>
              <a:t> </a:t>
            </a:r>
            <a:r>
              <a:rPr lang="ru-RU" dirty="0" err="1"/>
              <a:t>жабылған</a:t>
            </a:r>
            <a:r>
              <a:rPr lang="ru-RU" dirty="0"/>
              <a:t>, </a:t>
            </a:r>
            <a:r>
              <a:rPr lang="ru-RU" dirty="0" err="1"/>
              <a:t>шатырдың</a:t>
            </a:r>
            <a:r>
              <a:rPr lang="ru-RU" dirty="0"/>
              <a:t> </a:t>
            </a:r>
            <a:r>
              <a:rPr lang="ru-RU" dirty="0" err="1"/>
              <a:t>жиектерінде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бейнелері</a:t>
            </a:r>
            <a:r>
              <a:rPr lang="ru-RU" dirty="0"/>
              <a:t> мен </a:t>
            </a:r>
            <a:r>
              <a:rPr lang="ru-RU" dirty="0" err="1"/>
              <a:t>жазулары</a:t>
            </a:r>
            <a:r>
              <a:rPr lang="ru-RU" dirty="0"/>
              <a:t> бар </a:t>
            </a:r>
            <a:r>
              <a:rPr lang="ru-RU" dirty="0" err="1"/>
              <a:t>шеңберлермен</a:t>
            </a:r>
            <a:r>
              <a:rPr lang="ru-RU" dirty="0"/>
              <a:t> </a:t>
            </a:r>
            <a:r>
              <a:rPr lang="ru-RU" dirty="0" err="1"/>
              <a:t>әшекейленген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8137" y="609600"/>
            <a:ext cx="7756263" cy="1054250"/>
          </a:xfrm>
        </p:spPr>
        <p:txBody>
          <a:bodyPr/>
          <a:lstStyle/>
          <a:p>
            <a:r>
              <a:rPr lang="ru-RU" sz="4000" dirty="0" err="1" smtClean="0"/>
              <a:t>Ежелгі</a:t>
            </a:r>
            <a:r>
              <a:rPr lang="ru-RU" sz="4000" dirty="0" smtClean="0"/>
              <a:t> </a:t>
            </a:r>
            <a:r>
              <a:rPr lang="ru-RU" sz="4000" dirty="0" err="1" smtClean="0"/>
              <a:t>Қытай</a:t>
            </a:r>
            <a:r>
              <a:rPr lang="ru-RU" sz="4000" dirty="0" smtClean="0"/>
              <a:t> </a:t>
            </a:r>
            <a:r>
              <a:rPr lang="ru-RU" sz="4000" dirty="0" err="1" smtClean="0"/>
              <a:t>сәулеті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62200"/>
            <a:ext cx="3429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34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8600" y="3886200"/>
            <a:ext cx="8686800" cy="2819400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pPr algn="just"/>
            <a:r>
              <a:rPr lang="ru-RU" dirty="0" err="1"/>
              <a:t>Мыңжылдықтар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қытайлықтар</a:t>
            </a:r>
            <a:r>
              <a:rPr lang="ru-RU" dirty="0"/>
              <a:t> </a:t>
            </a:r>
            <a:r>
              <a:rPr lang="ru-RU" dirty="0" err="1"/>
              <a:t>құрған</a:t>
            </a:r>
            <a:r>
              <a:rPr lang="ru-RU" dirty="0"/>
              <a:t>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</a:t>
            </a:r>
            <a:r>
              <a:rPr lang="ru-RU" dirty="0" err="1"/>
              <a:t>өзінің</a:t>
            </a:r>
            <a:r>
              <a:rPr lang="ru-RU" dirty="0"/>
              <a:t> </a:t>
            </a:r>
            <a:r>
              <a:rPr lang="ru-RU" dirty="0" err="1"/>
              <a:t>ежелгі</a:t>
            </a:r>
            <a:r>
              <a:rPr lang="ru-RU" dirty="0"/>
              <a:t> </a:t>
            </a:r>
            <a:r>
              <a:rPr lang="ru-RU" dirty="0" err="1"/>
              <a:t>прототиптерінен</a:t>
            </a:r>
            <a:r>
              <a:rPr lang="ru-RU" dirty="0"/>
              <a:t> </a:t>
            </a:r>
            <a:r>
              <a:rPr lang="ru-RU" dirty="0" err="1"/>
              <a:t>айырмашылығы</a:t>
            </a:r>
            <a:r>
              <a:rPr lang="ru-RU" dirty="0"/>
              <a:t> аз.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ағаштан</a:t>
            </a:r>
            <a:r>
              <a:rPr lang="ru-RU" dirty="0"/>
              <a:t>, </a:t>
            </a:r>
            <a:r>
              <a:rPr lang="ru-RU" dirty="0" err="1"/>
              <a:t>кірпіштен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тастан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. </a:t>
            </a:r>
            <a:r>
              <a:rPr lang="ru-RU" dirty="0" err="1"/>
              <a:t>Үйдің</a:t>
            </a:r>
            <a:r>
              <a:rPr lang="ru-RU" dirty="0"/>
              <a:t> </a:t>
            </a:r>
            <a:r>
              <a:rPr lang="ru-RU" dirty="0" err="1" smtClean="0"/>
              <a:t>қабырғаларында</a:t>
            </a:r>
            <a:r>
              <a:rPr lang="ru-RU" dirty="0" smtClean="0"/>
              <a:t>, </a:t>
            </a:r>
            <a:r>
              <a:rPr lang="ru-RU" dirty="0" err="1"/>
              <a:t>әдетте</a:t>
            </a:r>
            <a:r>
              <a:rPr lang="ru-RU" dirty="0"/>
              <a:t>, </a:t>
            </a:r>
            <a:r>
              <a:rPr lang="ru-RU" dirty="0" err="1"/>
              <a:t>көтергіш</a:t>
            </a:r>
            <a:r>
              <a:rPr lang="ru-RU" dirty="0"/>
              <a:t> конструкция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үй-жайларды</a:t>
            </a:r>
            <a:r>
              <a:rPr lang="ru-RU" dirty="0"/>
              <a:t> </a:t>
            </a:r>
            <a:r>
              <a:rPr lang="ru-RU" dirty="0" err="1"/>
              <a:t>суықтан</a:t>
            </a:r>
            <a:r>
              <a:rPr lang="ru-RU" dirty="0"/>
              <a:t> </a:t>
            </a:r>
            <a:r>
              <a:rPr lang="ru-RU" dirty="0" err="1"/>
              <a:t>қорғап</a:t>
            </a:r>
            <a:r>
              <a:rPr lang="ru-RU" dirty="0"/>
              <a:t>, </a:t>
            </a:r>
            <a:r>
              <a:rPr lang="ru-RU" dirty="0" err="1"/>
              <a:t>ағаш</a:t>
            </a:r>
            <a:r>
              <a:rPr lang="ru-RU" dirty="0"/>
              <a:t> </a:t>
            </a:r>
            <a:r>
              <a:rPr lang="ru-RU" dirty="0" err="1"/>
              <a:t>тірек</a:t>
            </a:r>
            <a:r>
              <a:rPr lang="ru-RU" dirty="0"/>
              <a:t> </a:t>
            </a:r>
            <a:r>
              <a:rPr lang="ru-RU" dirty="0" err="1"/>
              <a:t>бағаналары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аралықтарды</a:t>
            </a:r>
            <a:r>
              <a:rPr lang="ru-RU" dirty="0"/>
              <a:t> </a:t>
            </a:r>
            <a:r>
              <a:rPr lang="ru-RU" dirty="0" err="1"/>
              <a:t>толтырды</a:t>
            </a:r>
            <a:r>
              <a:rPr lang="ru-RU" dirty="0"/>
              <a:t>.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қасбеті</a:t>
            </a:r>
            <a:r>
              <a:rPr lang="ru-RU" dirty="0"/>
              <a:t> - </a:t>
            </a:r>
            <a:r>
              <a:rPr lang="ru-RU" dirty="0" err="1"/>
              <a:t>Оңтүстік</a:t>
            </a:r>
            <a:r>
              <a:rPr lang="ru-RU" dirty="0" smtClean="0"/>
              <a:t>. </a:t>
            </a:r>
            <a:r>
              <a:rPr lang="ru-RU" dirty="0" err="1" smtClean="0"/>
              <a:t>Оңтүстік</a:t>
            </a:r>
            <a:r>
              <a:rPr lang="ru-RU" dirty="0" smtClean="0"/>
              <a:t> </a:t>
            </a:r>
            <a:r>
              <a:rPr lang="ru-RU" dirty="0" err="1" smtClean="0"/>
              <a:t>қабырғада</a:t>
            </a:r>
            <a:r>
              <a:rPr lang="ru-RU" dirty="0" smtClean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жазықтығын</a:t>
            </a:r>
            <a:r>
              <a:rPr lang="ru-RU" dirty="0"/>
              <a:t> </a:t>
            </a:r>
            <a:r>
              <a:rPr lang="ru-RU" dirty="0" err="1"/>
              <a:t>толтыратын</a:t>
            </a:r>
            <a:r>
              <a:rPr lang="ru-RU" dirty="0"/>
              <a:t> </a:t>
            </a:r>
            <a:r>
              <a:rPr lang="ru-RU" dirty="0" err="1" smtClean="0"/>
              <a:t>кіру</a:t>
            </a:r>
            <a:r>
              <a:rPr lang="ru-RU" dirty="0" smtClean="0"/>
              <a:t> </a:t>
            </a:r>
            <a:r>
              <a:rPr lang="ru-RU" dirty="0" err="1" smtClean="0"/>
              <a:t>есігі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терезелер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Терезенің</a:t>
            </a:r>
            <a:r>
              <a:rPr lang="ru-RU" dirty="0"/>
              <a:t> </a:t>
            </a:r>
            <a:r>
              <a:rPr lang="ru-RU" dirty="0" err="1" smtClean="0"/>
              <a:t>солтүстігінде</a:t>
            </a:r>
            <a:r>
              <a:rPr lang="ru-RU" dirty="0" smtClean="0"/>
              <a:t> </a:t>
            </a:r>
            <a:r>
              <a:rPr lang="ru-RU" dirty="0" err="1" smtClean="0"/>
              <a:t>қарастырылмаған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admin\Desktop\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403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3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4343400"/>
            <a:ext cx="7745505" cy="23622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err="1"/>
              <a:t>Оңтүстік</a:t>
            </a:r>
            <a:r>
              <a:rPr lang="ru-RU" dirty="0"/>
              <a:t> </a:t>
            </a:r>
            <a:r>
              <a:rPr lang="ru-RU" dirty="0" err="1"/>
              <a:t>қабырға</a:t>
            </a:r>
            <a:r>
              <a:rPr lang="ru-RU" dirty="0"/>
              <a:t> </a:t>
            </a:r>
            <a:r>
              <a:rPr lang="ru-RU" dirty="0" err="1"/>
              <a:t>майланған</a:t>
            </a:r>
            <a:r>
              <a:rPr lang="ru-RU" dirty="0"/>
              <a:t> </a:t>
            </a:r>
            <a:r>
              <a:rPr lang="ru-RU" dirty="0" err="1"/>
              <a:t>қағазбен</a:t>
            </a:r>
            <a:r>
              <a:rPr lang="ru-RU" dirty="0"/>
              <a:t> </a:t>
            </a:r>
            <a:r>
              <a:rPr lang="ru-RU" dirty="0" err="1"/>
              <a:t>желімделген</a:t>
            </a:r>
            <a:r>
              <a:rPr lang="ru-RU" dirty="0"/>
              <a:t> </a:t>
            </a:r>
            <a:r>
              <a:rPr lang="ru-RU" dirty="0" err="1"/>
              <a:t>ағаш</a:t>
            </a:r>
            <a:r>
              <a:rPr lang="ru-RU" dirty="0"/>
              <a:t> тор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орындалған</a:t>
            </a:r>
            <a:r>
              <a:rPr lang="ru-RU" dirty="0"/>
              <a:t> (</a:t>
            </a:r>
            <a:r>
              <a:rPr lang="ru-RU" dirty="0" err="1"/>
              <a:t>б.з</a:t>
            </a:r>
            <a:r>
              <a:rPr lang="ru-RU" dirty="0"/>
              <a:t>. д. </a:t>
            </a:r>
            <a:r>
              <a:rPr lang="en-US" dirty="0"/>
              <a:t>III </a:t>
            </a:r>
            <a:r>
              <a:rPr lang="ru-RU" dirty="0" err="1"/>
              <a:t>ғасырда</a:t>
            </a:r>
            <a:r>
              <a:rPr lang="ru-RU" dirty="0"/>
              <a:t> </a:t>
            </a:r>
            <a:r>
              <a:rPr lang="ru-RU" dirty="0" err="1"/>
              <a:t>ойлап</a:t>
            </a:r>
            <a:r>
              <a:rPr lang="ru-RU" dirty="0"/>
              <a:t> </a:t>
            </a:r>
            <a:r>
              <a:rPr lang="ru-RU" dirty="0" err="1"/>
              <a:t>шығарылған</a:t>
            </a:r>
            <a:r>
              <a:rPr lang="ru-RU" dirty="0"/>
              <a:t>). </a:t>
            </a:r>
            <a:r>
              <a:rPr lang="ru-RU" dirty="0" err="1"/>
              <a:t>Шатыры</a:t>
            </a:r>
            <a:r>
              <a:rPr lang="ru-RU" dirty="0"/>
              <a:t> </a:t>
            </a:r>
            <a:r>
              <a:rPr lang="ru-RU" dirty="0" err="1"/>
              <a:t>қабырғаларды</a:t>
            </a:r>
            <a:r>
              <a:rPr lang="ru-RU" dirty="0"/>
              <a:t> </a:t>
            </a:r>
            <a:r>
              <a:rPr lang="ru-RU" dirty="0" err="1"/>
              <a:t>жауын-шашыннан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сәулесінен</a:t>
            </a:r>
            <a:r>
              <a:rPr lang="ru-RU" dirty="0"/>
              <a:t> </a:t>
            </a:r>
            <a:r>
              <a:rPr lang="ru-RU" dirty="0" err="1"/>
              <a:t>қорғайтын</a:t>
            </a:r>
            <a:r>
              <a:rPr lang="ru-RU" dirty="0"/>
              <a:t> </a:t>
            </a:r>
            <a:r>
              <a:rPr lang="ru-RU" dirty="0" err="1"/>
              <a:t>кең</a:t>
            </a:r>
            <a:r>
              <a:rPr lang="ru-RU" dirty="0"/>
              <a:t> </a:t>
            </a:r>
            <a:r>
              <a:rPr lang="ru-RU" dirty="0" err="1"/>
              <a:t>шамдарға</a:t>
            </a:r>
            <a:r>
              <a:rPr lang="ru-RU" dirty="0"/>
              <a:t> </a:t>
            </a:r>
            <a:r>
              <a:rPr lang="ru-RU" dirty="0" err="1"/>
              <a:t>тән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қасбеттің</a:t>
            </a:r>
            <a:r>
              <a:rPr lang="ru-RU" dirty="0"/>
              <a:t> </a:t>
            </a:r>
            <a:r>
              <a:rPr lang="ru-RU" dirty="0" err="1"/>
              <a:t>алдында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 галерея (</a:t>
            </a:r>
            <a:r>
              <a:rPr lang="ru-RU" dirty="0" err="1"/>
              <a:t>япон</a:t>
            </a:r>
            <a:r>
              <a:rPr lang="ru-RU" dirty="0"/>
              <a:t>. </a:t>
            </a:r>
            <a:r>
              <a:rPr lang="ru-RU" dirty="0" err="1"/>
              <a:t>энгава</a:t>
            </a:r>
            <a:r>
              <a:rPr lang="ru-RU" dirty="0"/>
              <a:t> - "</a:t>
            </a:r>
            <a:r>
              <a:rPr lang="ru-RU" dirty="0" err="1"/>
              <a:t>сұр</a:t>
            </a:r>
            <a:r>
              <a:rPr lang="ru-RU" dirty="0"/>
              <a:t> </a:t>
            </a:r>
            <a:r>
              <a:rPr lang="ru-RU" dirty="0" err="1"/>
              <a:t>кеңістік</a:t>
            </a:r>
            <a:r>
              <a:rPr lang="ru-RU" dirty="0"/>
              <a:t>"). Галерея </a:t>
            </a:r>
            <a:r>
              <a:rPr lang="ru-RU" dirty="0" err="1"/>
              <a:t>үйдегі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бөлмені</a:t>
            </a:r>
            <a:r>
              <a:rPr lang="ru-RU" dirty="0"/>
              <a:t> </a:t>
            </a:r>
            <a:r>
              <a:rPr lang="ru-RU" dirty="0" err="1"/>
              <a:t>байланыстырушы</a:t>
            </a:r>
            <a:r>
              <a:rPr lang="ru-RU" dirty="0"/>
              <a:t>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дәліз</a:t>
            </a:r>
            <a:r>
              <a:rPr lang="ru-RU" dirty="0"/>
              <a:t>, </a:t>
            </a:r>
            <a:r>
              <a:rPr lang="ru-RU" dirty="0" err="1"/>
              <a:t>қонақтарды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орны</a:t>
            </a:r>
            <a:r>
              <a:rPr lang="ru-RU" dirty="0"/>
              <a:t>,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әлем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ru-RU" dirty="0" err="1"/>
              <a:t>кеңістік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 descr="C:\Users\admin\Desktop\43b1bdcb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106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53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1001" y="2248347"/>
            <a:ext cx="4267199" cy="4152453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4900" dirty="0" smtClean="0"/>
              <a:t>Сарай </a:t>
            </a:r>
            <a:r>
              <a:rPr lang="ru-RU" sz="4900" dirty="0" err="1"/>
              <a:t>шатырының</a:t>
            </a:r>
            <a:r>
              <a:rPr lang="ru-RU" sz="4900" dirty="0"/>
              <a:t> </a:t>
            </a:r>
            <a:r>
              <a:rPr lang="ru-RU" sz="4900" dirty="0" err="1"/>
              <a:t>шеттері</a:t>
            </a:r>
            <a:r>
              <a:rPr lang="ru-RU" sz="4900" dirty="0"/>
              <a:t> </a:t>
            </a:r>
            <a:r>
              <a:rPr lang="ru-RU" sz="4900" dirty="0" err="1"/>
              <a:t>зұлым</a:t>
            </a:r>
            <a:r>
              <a:rPr lang="ru-RU" sz="4900" dirty="0"/>
              <a:t> </a:t>
            </a:r>
            <a:r>
              <a:rPr lang="ru-RU" sz="4900" dirty="0" err="1"/>
              <a:t>рухтар</a:t>
            </a:r>
            <a:r>
              <a:rPr lang="ru-RU" sz="4900" dirty="0"/>
              <a:t> </a:t>
            </a:r>
            <a:r>
              <a:rPr lang="ru-RU" sz="4900" dirty="0" err="1"/>
              <a:t>олардың</a:t>
            </a:r>
            <a:r>
              <a:rPr lang="ru-RU" sz="4900" dirty="0"/>
              <a:t> </a:t>
            </a:r>
            <a:r>
              <a:rPr lang="ru-RU" sz="4900" dirty="0" err="1"/>
              <a:t>бойымен</a:t>
            </a:r>
            <a:r>
              <a:rPr lang="ru-RU" sz="4900" dirty="0"/>
              <a:t> </a:t>
            </a:r>
            <a:r>
              <a:rPr lang="ru-RU" sz="4900" dirty="0" err="1"/>
              <a:t>қозғала</a:t>
            </a:r>
            <a:r>
              <a:rPr lang="ru-RU" sz="4900" dirty="0"/>
              <a:t> </a:t>
            </a:r>
            <a:r>
              <a:rPr lang="ru-RU" sz="4900" dirty="0" err="1"/>
              <a:t>алмауы</a:t>
            </a:r>
            <a:r>
              <a:rPr lang="ru-RU" sz="4900" dirty="0"/>
              <a:t> </a:t>
            </a:r>
            <a:r>
              <a:rPr lang="ru-RU" sz="4900" dirty="0" err="1"/>
              <a:t>үшін</a:t>
            </a:r>
            <a:r>
              <a:rPr lang="ru-RU" sz="4900" dirty="0"/>
              <a:t> </a:t>
            </a:r>
            <a:r>
              <a:rPr lang="ru-RU" sz="4900" dirty="0" err="1"/>
              <a:t>иілген</a:t>
            </a:r>
            <a:r>
              <a:rPr lang="ru-RU" sz="4900" dirty="0"/>
              <a:t>. </a:t>
            </a:r>
            <a:r>
              <a:rPr lang="ru-RU" sz="4900" dirty="0" err="1"/>
              <a:t>Олар</a:t>
            </a:r>
            <a:r>
              <a:rPr lang="ru-RU" sz="4900" dirty="0"/>
              <a:t> </a:t>
            </a:r>
            <a:r>
              <a:rPr lang="ru-RU" sz="4900" dirty="0" err="1"/>
              <a:t>жиі</a:t>
            </a:r>
            <a:r>
              <a:rPr lang="ru-RU" sz="4900" dirty="0"/>
              <a:t> </a:t>
            </a:r>
            <a:r>
              <a:rPr lang="ru-RU" sz="4900" dirty="0" err="1"/>
              <a:t>зұлым</a:t>
            </a:r>
            <a:r>
              <a:rPr lang="ru-RU" sz="4900" dirty="0"/>
              <a:t> </a:t>
            </a:r>
            <a:r>
              <a:rPr lang="ru-RU" sz="4900" dirty="0" err="1"/>
              <a:t>рухтан</a:t>
            </a:r>
            <a:r>
              <a:rPr lang="ru-RU" sz="4900" dirty="0"/>
              <a:t> </a:t>
            </a:r>
            <a:r>
              <a:rPr lang="ru-RU" sz="4900" dirty="0" err="1"/>
              <a:t>сақтану</a:t>
            </a:r>
            <a:r>
              <a:rPr lang="ru-RU" sz="4900" dirty="0"/>
              <a:t> </a:t>
            </a:r>
            <a:r>
              <a:rPr lang="ru-RU" sz="4900" dirty="0" err="1"/>
              <a:t>рөлін</a:t>
            </a:r>
            <a:r>
              <a:rPr lang="ru-RU" sz="4900" dirty="0"/>
              <a:t> </a:t>
            </a:r>
            <a:r>
              <a:rPr lang="ru-RU" sz="4900" dirty="0" err="1"/>
              <a:t>атқарған</a:t>
            </a:r>
            <a:r>
              <a:rPr lang="ru-RU" sz="4900" dirty="0"/>
              <a:t> </a:t>
            </a:r>
            <a:r>
              <a:rPr lang="ru-RU" sz="4900" dirty="0" err="1"/>
              <a:t>жануарлардың</a:t>
            </a:r>
            <a:r>
              <a:rPr lang="ru-RU" sz="4900" dirty="0"/>
              <a:t> </a:t>
            </a:r>
            <a:r>
              <a:rPr lang="ru-RU" sz="4900" dirty="0" err="1"/>
              <a:t>мүсіндерін</a:t>
            </a:r>
            <a:r>
              <a:rPr lang="ru-RU" sz="4900" dirty="0"/>
              <a:t> </a:t>
            </a:r>
            <a:r>
              <a:rPr lang="ru-RU" sz="4900" dirty="0" err="1"/>
              <a:t>безендірді</a:t>
            </a:r>
            <a:r>
              <a:rPr lang="ru-RU" sz="4900" dirty="0"/>
              <a:t>.</a:t>
            </a:r>
          </a:p>
          <a:p>
            <a:pPr algn="just"/>
            <a:r>
              <a:rPr lang="ru-RU" sz="4900" dirty="0" err="1" smtClean="0"/>
              <a:t>Келушілерді</a:t>
            </a:r>
            <a:r>
              <a:rPr lang="ru-RU" sz="4900" dirty="0" smtClean="0"/>
              <a:t> </a:t>
            </a:r>
            <a:r>
              <a:rPr lang="ru-RU" sz="4900" dirty="0" err="1"/>
              <a:t>оның</a:t>
            </a:r>
            <a:r>
              <a:rPr lang="ru-RU" sz="4900" dirty="0"/>
              <a:t> </a:t>
            </a:r>
            <a:r>
              <a:rPr lang="ru-RU" sz="4900" dirty="0" err="1"/>
              <a:t>алдында</a:t>
            </a:r>
            <a:r>
              <a:rPr lang="ru-RU" sz="4900" dirty="0"/>
              <a:t> </a:t>
            </a:r>
            <a:r>
              <a:rPr lang="ru-RU" sz="4900" dirty="0" err="1"/>
              <a:t>немесе</a:t>
            </a:r>
            <a:r>
              <a:rPr lang="ru-RU" sz="4900" dirty="0"/>
              <a:t> </a:t>
            </a:r>
            <a:r>
              <a:rPr lang="ru-RU" sz="4900" dirty="0" err="1"/>
              <a:t>қонақтарға</a:t>
            </a:r>
            <a:r>
              <a:rPr lang="ru-RU" sz="4900" dirty="0"/>
              <a:t> </a:t>
            </a:r>
            <a:r>
              <a:rPr lang="ru-RU" sz="4900" dirty="0" err="1"/>
              <a:t>арналған</a:t>
            </a:r>
            <a:r>
              <a:rPr lang="ru-RU" sz="4900" dirty="0"/>
              <a:t> </a:t>
            </a:r>
            <a:r>
              <a:rPr lang="ru-RU" sz="4900" dirty="0" err="1"/>
              <a:t>арнайы</a:t>
            </a:r>
            <a:r>
              <a:rPr lang="ru-RU" sz="4900" dirty="0"/>
              <a:t> </a:t>
            </a:r>
            <a:r>
              <a:rPr lang="ru-RU" sz="4900" dirty="0" err="1"/>
              <a:t>үй-жайда</a:t>
            </a:r>
            <a:r>
              <a:rPr lang="ru-RU" sz="4900" dirty="0"/>
              <a:t> </a:t>
            </a:r>
            <a:r>
              <a:rPr lang="ru-RU" sz="4900" dirty="0" err="1"/>
              <a:t>қарсы</a:t>
            </a:r>
            <a:r>
              <a:rPr lang="ru-RU" sz="4900" dirty="0"/>
              <a:t> </a:t>
            </a:r>
            <a:r>
              <a:rPr lang="ru-RU" sz="4900" dirty="0" err="1"/>
              <a:t>алды</a:t>
            </a:r>
            <a:r>
              <a:rPr lang="ru-RU" sz="4900" dirty="0"/>
              <a:t>. </a:t>
            </a:r>
            <a:r>
              <a:rPr lang="ru-RU" sz="4900" dirty="0" err="1"/>
              <a:t>Қабырғалардың</a:t>
            </a:r>
            <a:r>
              <a:rPr lang="ru-RU" sz="4900" dirty="0"/>
              <a:t> </a:t>
            </a:r>
            <a:r>
              <a:rPr lang="ru-RU" sz="4900" dirty="0" err="1"/>
              <a:t>беті</a:t>
            </a:r>
            <a:r>
              <a:rPr lang="ru-RU" sz="4900" dirty="0"/>
              <a:t> </a:t>
            </a:r>
            <a:r>
              <a:rPr lang="ru-RU" sz="4900" dirty="0" err="1"/>
              <a:t>ақ</a:t>
            </a:r>
            <a:r>
              <a:rPr lang="ru-RU" sz="4900" dirty="0"/>
              <a:t> </a:t>
            </a:r>
            <a:r>
              <a:rPr lang="ru-RU" sz="4900" dirty="0" err="1"/>
              <a:t>түсті</a:t>
            </a:r>
            <a:r>
              <a:rPr lang="ru-RU" sz="4900" dirty="0"/>
              <a:t>, </a:t>
            </a:r>
            <a:r>
              <a:rPr lang="ru-RU" sz="4900" dirty="0" err="1"/>
              <a:t>суреттермен</a:t>
            </a:r>
            <a:r>
              <a:rPr lang="ru-RU" sz="4900" dirty="0"/>
              <a:t> </a:t>
            </a:r>
            <a:r>
              <a:rPr lang="ru-RU" sz="4900" dirty="0" err="1"/>
              <a:t>және</a:t>
            </a:r>
            <a:r>
              <a:rPr lang="ru-RU" sz="4900" dirty="0"/>
              <a:t> </a:t>
            </a:r>
            <a:r>
              <a:rPr lang="ru-RU" sz="4900" dirty="0" err="1"/>
              <a:t>иероглифтермен</a:t>
            </a:r>
            <a:r>
              <a:rPr lang="ru-RU" sz="4900" dirty="0"/>
              <a:t> </a:t>
            </a:r>
            <a:r>
              <a:rPr lang="ru-RU" sz="4900" dirty="0" err="1" smtClean="0"/>
              <a:t>безендірілді</a:t>
            </a:r>
            <a:r>
              <a:rPr lang="ru-RU" sz="4900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 dirty="0" smtClean="0"/>
              <a:t>Қытай сәулетінің ерекшеліктері</a:t>
            </a:r>
            <a:endParaRPr lang="ru-RU" sz="4000" dirty="0"/>
          </a:p>
        </p:txBody>
      </p:sp>
      <p:pic>
        <p:nvPicPr>
          <p:cNvPr id="4099" name="Picture 3" descr="C:\Users\admin\Desktop\f9e53467ae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09800"/>
            <a:ext cx="4114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19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1001" y="2248347"/>
            <a:ext cx="4190999" cy="407625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err="1" smtClean="0"/>
              <a:t>Барлық</a:t>
            </a:r>
            <a:r>
              <a:rPr lang="ru-RU" dirty="0" smtClean="0"/>
              <a:t> </a:t>
            </a:r>
            <a:r>
              <a:rPr lang="ru-RU" dirty="0" err="1"/>
              <a:t>сәндік</a:t>
            </a:r>
            <a:r>
              <a:rPr lang="ru-RU" dirty="0"/>
              <a:t> </a:t>
            </a:r>
            <a:r>
              <a:rPr lang="ru-RU" dirty="0" err="1"/>
              <a:t>элементтер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мағыналы</a:t>
            </a:r>
            <a:r>
              <a:rPr lang="ru-RU" dirty="0"/>
              <a:t> </a:t>
            </a:r>
            <a:r>
              <a:rPr lang="ru-RU" dirty="0" err="1"/>
              <a:t>жүктемені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: </a:t>
            </a:r>
            <a:r>
              <a:rPr lang="ru-RU" dirty="0" err="1" smtClean="0"/>
              <a:t>инелік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smtClean="0"/>
              <a:t>«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 smtClean="0"/>
              <a:t>туу</a:t>
            </a:r>
            <a:r>
              <a:rPr lang="ru-RU" dirty="0" smtClean="0"/>
              <a:t>", </a:t>
            </a:r>
            <a:r>
              <a:rPr lang="ru-RU" dirty="0" err="1"/>
              <a:t>гүл</a:t>
            </a:r>
            <a:r>
              <a:rPr lang="ru-RU" dirty="0"/>
              <a:t> - "</a:t>
            </a:r>
            <a:r>
              <a:rPr lang="ru-RU" dirty="0" err="1"/>
              <a:t>тазалық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жазықсыз</a:t>
            </a:r>
            <a:r>
              <a:rPr lang="ru-RU" dirty="0"/>
              <a:t>", </a:t>
            </a:r>
            <a:r>
              <a:rPr lang="ru-RU" dirty="0" err="1"/>
              <a:t>Тасбақа</a:t>
            </a:r>
            <a:r>
              <a:rPr lang="ru-RU" dirty="0"/>
              <a:t> - "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өмір</a:t>
            </a:r>
            <a:r>
              <a:rPr lang="ru-RU" dirty="0"/>
              <a:t>", </a:t>
            </a:r>
            <a:r>
              <a:rPr lang="ru-RU" dirty="0" err="1"/>
              <a:t>маймыл</a:t>
            </a:r>
            <a:r>
              <a:rPr lang="ru-RU" dirty="0"/>
              <a:t> - "</a:t>
            </a:r>
            <a:r>
              <a:rPr lang="ru-RU" dirty="0" err="1"/>
              <a:t>есту</a:t>
            </a:r>
            <a:r>
              <a:rPr lang="ru-RU" dirty="0"/>
              <a:t>, </a:t>
            </a:r>
            <a:r>
              <a:rPr lang="ru-RU" dirty="0" err="1"/>
              <a:t>көру</a:t>
            </a:r>
            <a:r>
              <a:rPr lang="ru-RU" dirty="0"/>
              <a:t>, </a:t>
            </a:r>
            <a:r>
              <a:rPr lang="ru-RU" dirty="0" err="1"/>
              <a:t>қорлау</a:t>
            </a:r>
            <a:r>
              <a:rPr lang="ru-RU" dirty="0"/>
              <a:t>".</a:t>
            </a:r>
          </a:p>
          <a:p>
            <a:pPr algn="just"/>
            <a:r>
              <a:rPr lang="ru-RU" dirty="0" err="1"/>
              <a:t>Жануарлар</a:t>
            </a:r>
            <a:r>
              <a:rPr lang="ru-RU" dirty="0"/>
              <a:t> мен </a:t>
            </a:r>
            <a:r>
              <a:rPr lang="ru-RU" dirty="0" err="1"/>
              <a:t>өсімдіктердің</a:t>
            </a:r>
            <a:r>
              <a:rPr lang="ru-RU" dirty="0"/>
              <a:t> </a:t>
            </a:r>
            <a:r>
              <a:rPr lang="ru-RU" dirty="0" err="1"/>
              <a:t>бейнесі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тұрғындары</a:t>
            </a:r>
            <a:r>
              <a:rPr lang="ru-RU" dirty="0"/>
              <a:t> мен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қонақтарына</a:t>
            </a:r>
            <a:r>
              <a:rPr lang="ru-RU" dirty="0"/>
              <a:t> </a:t>
            </a:r>
            <a:r>
              <a:rPr lang="ru-RU" dirty="0" err="1"/>
              <a:t>ізгі</a:t>
            </a:r>
            <a:r>
              <a:rPr lang="ru-RU" dirty="0"/>
              <a:t> </a:t>
            </a:r>
            <a:r>
              <a:rPr lang="ru-RU" dirty="0" err="1"/>
              <a:t>тілектер</a:t>
            </a:r>
            <a:r>
              <a:rPr lang="ru-RU" dirty="0"/>
              <a:t> </a:t>
            </a:r>
            <a:r>
              <a:rPr lang="ru-RU" dirty="0" err="1"/>
              <a:t>сипатында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 smtClean="0"/>
              <a:t>Самұрық</a:t>
            </a:r>
            <a:r>
              <a:rPr lang="ru-RU" dirty="0" smtClean="0"/>
              <a:t>, </a:t>
            </a:r>
            <a:r>
              <a:rPr lang="ru-RU" dirty="0" err="1"/>
              <a:t>жолбарыс</a:t>
            </a:r>
            <a:r>
              <a:rPr lang="ru-RU" dirty="0"/>
              <a:t>, </a:t>
            </a:r>
            <a:r>
              <a:rPr lang="ru-RU" dirty="0" err="1"/>
              <a:t>айдаһар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тасбақаның</a:t>
            </a:r>
            <a:r>
              <a:rPr lang="ru-RU" dirty="0"/>
              <a:t> </a:t>
            </a:r>
            <a:r>
              <a:rPr lang="ru-RU" dirty="0" err="1"/>
              <a:t>символдары</a:t>
            </a:r>
            <a:r>
              <a:rPr lang="ru-RU" dirty="0"/>
              <a:t>, 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көкжиектің</a:t>
            </a:r>
            <a:r>
              <a:rPr lang="ru-RU" dirty="0"/>
              <a:t> 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жағын</a:t>
            </a:r>
            <a:r>
              <a:rPr lang="ru-RU" dirty="0"/>
              <a:t> </a:t>
            </a:r>
            <a:r>
              <a:rPr lang="ru-RU" dirty="0" err="1"/>
              <a:t>білдіреді</a:t>
            </a:r>
            <a:r>
              <a:rPr lang="ru-RU" dirty="0"/>
              <a:t>. </a:t>
            </a:r>
            <a:r>
              <a:rPr lang="ru-RU" dirty="0" err="1"/>
              <a:t>Ұшатын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билейтін</a:t>
            </a:r>
            <a:r>
              <a:rPr lang="ru-RU" dirty="0"/>
              <a:t> </a:t>
            </a:r>
            <a:r>
              <a:rPr lang="ru-RU" dirty="0" err="1" smtClean="0"/>
              <a:t>Тырна</a:t>
            </a:r>
            <a:r>
              <a:rPr lang="ru-RU" dirty="0" smtClean="0"/>
              <a:t> - </a:t>
            </a:r>
            <a:r>
              <a:rPr lang="ru-RU" dirty="0" err="1" smtClean="0"/>
              <a:t>бақыт</a:t>
            </a:r>
            <a:r>
              <a:rPr lang="ru-RU" dirty="0" smtClean="0"/>
              <a:t> </a:t>
            </a:r>
            <a:r>
              <a:rPr lang="ru-RU" dirty="0"/>
              <a:t>пен </a:t>
            </a:r>
            <a:r>
              <a:rPr lang="ru-RU" dirty="0" err="1"/>
              <a:t>сәттілік</a:t>
            </a:r>
            <a:r>
              <a:rPr lang="ru-RU" dirty="0"/>
              <a:t> </a:t>
            </a:r>
            <a:r>
              <a:rPr lang="ru-RU" dirty="0" err="1"/>
              <a:t>белгісі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Қытай</a:t>
            </a:r>
            <a:r>
              <a:rPr lang="ru-RU" sz="4000" dirty="0" smtClean="0"/>
              <a:t> </a:t>
            </a:r>
            <a:r>
              <a:rPr lang="ru-RU" sz="4000" dirty="0" err="1" smtClean="0"/>
              <a:t>сәулетіндегі</a:t>
            </a:r>
            <a:r>
              <a:rPr lang="ru-RU" sz="4000" dirty="0" smtClean="0"/>
              <a:t> </a:t>
            </a:r>
            <a:r>
              <a:rPr lang="ru-RU" sz="4000" dirty="0" err="1" smtClean="0"/>
              <a:t>сәндік</a:t>
            </a:r>
            <a:r>
              <a:rPr lang="ru-RU" sz="4000" dirty="0" smtClean="0"/>
              <a:t> </a:t>
            </a:r>
            <a:r>
              <a:rPr lang="ru-RU" sz="4000" dirty="0" err="1" smtClean="0"/>
              <a:t>элементтер</a:t>
            </a:r>
            <a:endParaRPr lang="ru-RU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187" b="27609"/>
          <a:stretch/>
        </p:blipFill>
        <p:spPr bwMode="auto">
          <a:xfrm>
            <a:off x="4648200" y="2209800"/>
            <a:ext cx="4343399" cy="411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20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4572000"/>
            <a:ext cx="7745505" cy="155416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err="1"/>
              <a:t>Б.з</a:t>
            </a:r>
            <a:r>
              <a:rPr lang="ru-RU" dirty="0"/>
              <a:t>. б. </a:t>
            </a:r>
            <a:r>
              <a:rPr lang="ru-RU" dirty="0" err="1"/>
              <a:t>үшінші</a:t>
            </a:r>
            <a:r>
              <a:rPr lang="ru-RU" dirty="0"/>
              <a:t> </a:t>
            </a:r>
            <a:r>
              <a:rPr lang="ru-RU" dirty="0" err="1"/>
              <a:t>мыңжылдықта</a:t>
            </a:r>
            <a:r>
              <a:rPr lang="ru-RU" dirty="0"/>
              <a:t> </a:t>
            </a:r>
            <a:r>
              <a:rPr lang="ru-RU" dirty="0" err="1"/>
              <a:t>Қытайда</a:t>
            </a:r>
            <a:r>
              <a:rPr lang="ru-RU" dirty="0"/>
              <a:t> </a:t>
            </a:r>
            <a:r>
              <a:rPr lang="ru-RU" dirty="0" err="1"/>
              <a:t>жеткілікті</a:t>
            </a:r>
            <a:r>
              <a:rPr lang="ru-RU" dirty="0"/>
              <a:t> </a:t>
            </a:r>
            <a:r>
              <a:rPr lang="ru-RU" dirty="0" err="1"/>
              <a:t>дамыған</a:t>
            </a:r>
            <a:r>
              <a:rPr lang="ru-RU" dirty="0"/>
              <a:t> </a:t>
            </a:r>
            <a:r>
              <a:rPr lang="ru-RU" dirty="0" err="1"/>
              <a:t>мәдениет</a:t>
            </a:r>
            <a:r>
              <a:rPr lang="ru-RU" dirty="0"/>
              <a:t> </a:t>
            </a:r>
            <a:r>
              <a:rPr lang="ru-RU" dirty="0" err="1" smtClean="0"/>
              <a:t>болды</a:t>
            </a:r>
            <a:r>
              <a:rPr lang="ru-RU" dirty="0" smtClean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гүлдену</a:t>
            </a:r>
            <a:r>
              <a:rPr lang="ru-RU" dirty="0"/>
              <a:t> </a:t>
            </a:r>
            <a:r>
              <a:rPr lang="ru-RU" dirty="0" err="1"/>
              <a:t>кезеңі</a:t>
            </a:r>
            <a:r>
              <a:rPr lang="ru-RU" dirty="0"/>
              <a:t> </a:t>
            </a:r>
            <a:r>
              <a:rPr lang="ru-RU" dirty="0" err="1"/>
              <a:t>Яншао</a:t>
            </a:r>
            <a:r>
              <a:rPr lang="ru-RU" dirty="0"/>
              <a:t> </a:t>
            </a:r>
            <a:r>
              <a:rPr lang="ru-RU" dirty="0" err="1"/>
              <a:t>мәдениетінің</a:t>
            </a:r>
            <a:r>
              <a:rPr lang="ru-RU" dirty="0"/>
              <a:t> </a:t>
            </a:r>
            <a:r>
              <a:rPr lang="ru-RU" dirty="0" err="1"/>
              <a:t>орнына</a:t>
            </a:r>
            <a:r>
              <a:rPr lang="ru-RU" dirty="0"/>
              <a:t> </a:t>
            </a:r>
            <a:r>
              <a:rPr lang="ru-RU" dirty="0" err="1"/>
              <a:t>келген</a:t>
            </a:r>
            <a:r>
              <a:rPr lang="ru-RU" dirty="0"/>
              <a:t> </a:t>
            </a:r>
            <a:r>
              <a:rPr lang="ru-RU" dirty="0" err="1"/>
              <a:t>Шан</a:t>
            </a:r>
            <a:r>
              <a:rPr lang="ru-RU" dirty="0"/>
              <a:t> </a:t>
            </a:r>
            <a:r>
              <a:rPr lang="ru-RU" dirty="0" err="1"/>
              <a:t>әулетінің</a:t>
            </a:r>
            <a:r>
              <a:rPr lang="ru-RU" dirty="0"/>
              <a:t> (б. з. д. Д. ІІІ </a:t>
            </a:r>
            <a:r>
              <a:rPr lang="ru-RU" dirty="0" err="1"/>
              <a:t>мыңжылдықтың</a:t>
            </a:r>
            <a:r>
              <a:rPr lang="ru-RU" dirty="0"/>
              <a:t> </a:t>
            </a:r>
            <a:r>
              <a:rPr lang="ru-RU" dirty="0" err="1"/>
              <a:t>ортасы</a:t>
            </a:r>
            <a:r>
              <a:rPr lang="ru-RU" dirty="0"/>
              <a:t>— б. з. д. д. ІІ </a:t>
            </a:r>
            <a:r>
              <a:rPr lang="ru-RU" dirty="0" err="1"/>
              <a:t>мыңжылдықтың</a:t>
            </a:r>
            <a:r>
              <a:rPr lang="ru-RU" dirty="0"/>
              <a:t> </a:t>
            </a:r>
            <a:r>
              <a:rPr lang="ru-RU" dirty="0" err="1"/>
              <a:t>ортасы</a:t>
            </a:r>
            <a:r>
              <a:rPr lang="ru-RU" dirty="0"/>
              <a:t>) </a:t>
            </a:r>
            <a:r>
              <a:rPr lang="ru-RU" dirty="0" err="1"/>
              <a:t>үстемдік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уақытына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6800" y="4052455"/>
            <a:ext cx="7756263" cy="685800"/>
          </a:xfrm>
        </p:spPr>
        <p:txBody>
          <a:bodyPr/>
          <a:lstStyle/>
          <a:p>
            <a:r>
              <a:rPr lang="ru-RU" sz="1600" dirty="0"/>
              <a:t>"</a:t>
            </a:r>
            <a:r>
              <a:rPr lang="ru-RU" sz="1600" dirty="0" err="1"/>
              <a:t>Ұлы</a:t>
            </a:r>
            <a:r>
              <a:rPr lang="ru-RU" sz="1600" dirty="0"/>
              <a:t> </a:t>
            </a:r>
            <a:r>
              <a:rPr lang="ru-RU" sz="1600" dirty="0" err="1"/>
              <a:t>Қытай</a:t>
            </a:r>
            <a:r>
              <a:rPr lang="ru-RU" sz="1600" dirty="0"/>
              <a:t> </a:t>
            </a:r>
            <a:r>
              <a:rPr lang="ru-RU" sz="1600" dirty="0" err="1"/>
              <a:t>қабырғасы</a:t>
            </a:r>
            <a:r>
              <a:rPr lang="ru-RU" sz="1600" dirty="0"/>
              <a:t>. 220г. </a:t>
            </a:r>
            <a:r>
              <a:rPr lang="ru-RU" sz="1600" dirty="0" err="1"/>
              <a:t>б.э</a:t>
            </a:r>
            <a:r>
              <a:rPr lang="ru-RU" sz="1600" dirty="0"/>
              <a:t>." </a:t>
            </a:r>
            <a:r>
              <a:rPr lang="ru-RU" sz="1600" dirty="0" smtClean="0"/>
              <a:t>« </a:t>
            </a:r>
            <a:r>
              <a:rPr lang="ru-RU" sz="1600" dirty="0" err="1"/>
              <a:t>Шаньси</a:t>
            </a:r>
            <a:r>
              <a:rPr lang="ru-RU" sz="1600" dirty="0"/>
              <a:t> а. </a:t>
            </a:r>
            <a:r>
              <a:rPr lang="ru-RU" sz="1600" dirty="0" err="1" smtClean="0"/>
              <a:t>құрылысы</a:t>
            </a:r>
            <a:r>
              <a:rPr lang="ru-RU" sz="1600" dirty="0" smtClean="0"/>
              <a:t> 1056г</a:t>
            </a:r>
            <a:r>
              <a:rPr lang="ru-RU" sz="1600" dirty="0"/>
              <a:t>.»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696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283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3429000"/>
            <a:ext cx="7745505" cy="32766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«</a:t>
            </a:r>
            <a:r>
              <a:rPr lang="ru-RU" dirty="0" err="1" smtClean="0"/>
              <a:t>Тыйым</a:t>
            </a:r>
            <a:r>
              <a:rPr lang="ru-RU" dirty="0" smtClean="0"/>
              <a:t> </a:t>
            </a:r>
            <a:r>
              <a:rPr lang="ru-RU" dirty="0" err="1" smtClean="0"/>
              <a:t>салынған</a:t>
            </a:r>
            <a:r>
              <a:rPr lang="ru-RU" dirty="0" smtClean="0"/>
              <a:t> </a:t>
            </a:r>
            <a:r>
              <a:rPr lang="ru-RU" dirty="0" err="1" smtClean="0"/>
              <a:t>қала</a:t>
            </a:r>
            <a:r>
              <a:rPr lang="ru-RU" dirty="0" smtClean="0"/>
              <a:t> </a:t>
            </a:r>
            <a:r>
              <a:rPr lang="ru-RU" dirty="0" err="1" smtClean="0"/>
              <a:t>Пекинде</a:t>
            </a:r>
            <a:r>
              <a:rPr lang="ru-RU" dirty="0" smtClean="0"/>
              <a:t>»</a:t>
            </a:r>
            <a:endParaRPr lang="ru-RU" dirty="0"/>
          </a:p>
          <a:p>
            <a:pPr algn="just"/>
            <a:r>
              <a:rPr lang="ru-RU" dirty="0" err="1" smtClean="0"/>
              <a:t>Салынған</a:t>
            </a:r>
            <a:r>
              <a:rPr lang="ru-RU" dirty="0" smtClean="0"/>
              <a:t> </a:t>
            </a:r>
            <a:r>
              <a:rPr lang="ru-RU" dirty="0" err="1" smtClean="0"/>
              <a:t>кезеңі</a:t>
            </a:r>
            <a:r>
              <a:rPr lang="ru-RU" dirty="0" smtClean="0"/>
              <a:t> 1406 </a:t>
            </a:r>
            <a:r>
              <a:rPr lang="ru-RU" dirty="0" err="1" smtClean="0"/>
              <a:t>жылдан</a:t>
            </a:r>
            <a:r>
              <a:rPr lang="ru-RU" dirty="0" smtClean="0"/>
              <a:t> </a:t>
            </a:r>
            <a:r>
              <a:rPr lang="ru-RU" dirty="0"/>
              <a:t>1420 </a:t>
            </a:r>
            <a:r>
              <a:rPr lang="ru-RU" dirty="0" err="1" smtClean="0"/>
              <a:t>жылға</a:t>
            </a:r>
            <a:r>
              <a:rPr lang="ru-RU" dirty="0" smtClean="0"/>
              <a:t> </a:t>
            </a:r>
            <a:r>
              <a:rPr lang="ru-RU" dirty="0" err="1" smtClean="0"/>
              <a:t>дейін</a:t>
            </a:r>
            <a:endParaRPr lang="ru-RU" dirty="0"/>
          </a:p>
          <a:p>
            <a:pPr algn="just"/>
            <a:r>
              <a:rPr lang="ru-RU" dirty="0" err="1"/>
              <a:t>Глазурленген</a:t>
            </a:r>
            <a:r>
              <a:rPr lang="ru-RU" dirty="0"/>
              <a:t> </a:t>
            </a:r>
            <a:r>
              <a:rPr lang="ru-RU" dirty="0" err="1"/>
              <a:t>ғимарат</a:t>
            </a:r>
            <a:r>
              <a:rPr lang="ru-RU" dirty="0"/>
              <a:t> </a:t>
            </a:r>
            <a:r>
              <a:rPr lang="ru-RU" dirty="0" smtClean="0"/>
              <a:t>декоры</a:t>
            </a:r>
            <a:endParaRPr lang="ru-RU" dirty="0"/>
          </a:p>
          <a:p>
            <a:pPr algn="just"/>
            <a:r>
              <a:rPr lang="ru-RU" dirty="0" err="1" smtClean="0"/>
              <a:t>Цзинь</a:t>
            </a:r>
            <a:r>
              <a:rPr lang="ru-RU" dirty="0"/>
              <a:t>, </a:t>
            </a:r>
            <a:r>
              <a:rPr lang="ru-RU" dirty="0" err="1"/>
              <a:t>немесе</a:t>
            </a:r>
            <a:r>
              <a:rPr lang="ru-RU" dirty="0"/>
              <a:t> "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", </a:t>
            </a:r>
            <a:r>
              <a:rPr lang="ru-RU" dirty="0" err="1"/>
              <a:t>ешкім</a:t>
            </a:r>
            <a:r>
              <a:rPr lang="ru-RU" dirty="0"/>
              <a:t> </a:t>
            </a:r>
            <a:r>
              <a:rPr lang="ru-RU" dirty="0" err="1"/>
              <a:t>Сарайға</a:t>
            </a:r>
            <a:r>
              <a:rPr lang="ru-RU" dirty="0"/>
              <a:t> </a:t>
            </a:r>
            <a:r>
              <a:rPr lang="ru-RU" dirty="0" err="1"/>
              <a:t>кіре</a:t>
            </a:r>
            <a:r>
              <a:rPr lang="ru-RU" dirty="0"/>
              <a:t> </a:t>
            </a:r>
            <a:r>
              <a:rPr lang="ru-RU" dirty="0" err="1" smtClean="0"/>
              <a:t>алмайды</a:t>
            </a:r>
            <a:r>
              <a:rPr lang="ru-RU" dirty="0" smtClean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smtClean="0"/>
              <a:t>оны </a:t>
            </a:r>
            <a:r>
              <a:rPr lang="ru-RU" dirty="0" err="1" smtClean="0"/>
              <a:t>рұқсатсыз</a:t>
            </a:r>
            <a:r>
              <a:rPr lang="ru-RU" dirty="0" smtClean="0"/>
              <a:t> </a:t>
            </a:r>
            <a:r>
              <a:rPr lang="ru-RU" dirty="0" err="1"/>
              <a:t>тастап</a:t>
            </a:r>
            <a:r>
              <a:rPr lang="ru-RU" dirty="0"/>
              <a:t> кете </a:t>
            </a:r>
            <a:r>
              <a:rPr lang="ru-RU" dirty="0" err="1"/>
              <a:t>алмады</a:t>
            </a:r>
            <a:r>
              <a:rPr lang="ru-RU" dirty="0"/>
              <a:t>. </a:t>
            </a:r>
            <a:r>
              <a:rPr lang="ru-RU" dirty="0" err="1"/>
              <a:t>Пекиннің</a:t>
            </a:r>
            <a:r>
              <a:rPr lang="ru-RU" dirty="0"/>
              <a:t> </a:t>
            </a:r>
            <a:r>
              <a:rPr lang="ru-RU" dirty="0" err="1"/>
              <a:t>жүрегінде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қалған</a:t>
            </a:r>
            <a:r>
              <a:rPr lang="ru-RU" dirty="0"/>
              <a:t> </a:t>
            </a:r>
            <a:r>
              <a:rPr lang="ru-RU" dirty="0" err="1"/>
              <a:t>қалалардан</a:t>
            </a:r>
            <a:r>
              <a:rPr lang="ru-RU" dirty="0"/>
              <a:t> </a:t>
            </a:r>
            <a:r>
              <a:rPr lang="ru-RU" dirty="0" err="1" smtClean="0"/>
              <a:t>күлгін-қызыл</a:t>
            </a:r>
            <a:r>
              <a:rPr lang="ru-RU" dirty="0" smtClean="0"/>
              <a:t> </a:t>
            </a:r>
            <a:r>
              <a:rPr lang="ru-RU" dirty="0" err="1"/>
              <a:t>қабырғалармен</a:t>
            </a:r>
            <a:r>
              <a:rPr lang="ru-RU" dirty="0"/>
              <a:t> </a:t>
            </a:r>
            <a:r>
              <a:rPr lang="ru-RU" dirty="0" err="1"/>
              <a:t>кесілді</a:t>
            </a:r>
            <a:r>
              <a:rPr lang="ru-RU" dirty="0"/>
              <a:t>; тек император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жақындары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болуға</a:t>
            </a:r>
            <a:r>
              <a:rPr lang="ru-RU" dirty="0"/>
              <a:t> </a:t>
            </a:r>
            <a:r>
              <a:rPr lang="ru-RU" dirty="0" err="1"/>
              <a:t>құқылы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, ал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Пекиннің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қолжетімсіз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en-US" dirty="0"/>
              <a:t>XIX </a:t>
            </a:r>
            <a:r>
              <a:rPr lang="ru-RU" dirty="0" err="1"/>
              <a:t>ғасырда</a:t>
            </a:r>
            <a:r>
              <a:rPr lang="ru-RU" dirty="0"/>
              <a:t> </a:t>
            </a:r>
            <a:r>
              <a:rPr lang="ru-RU" dirty="0" err="1" smtClean="0"/>
              <a:t>шетелдіктерді</a:t>
            </a:r>
            <a:r>
              <a:rPr lang="ru-RU" dirty="0"/>
              <a:t> </a:t>
            </a:r>
            <a:r>
              <a:rPr lang="ru-RU" dirty="0" err="1" smtClean="0"/>
              <a:t>сарайға</a:t>
            </a:r>
            <a:r>
              <a:rPr lang="ru-RU" dirty="0" smtClean="0"/>
              <a:t> </a:t>
            </a:r>
            <a:r>
              <a:rPr lang="ru-RU" dirty="0" err="1" smtClean="0"/>
              <a:t>кіргібеді</a:t>
            </a:r>
            <a:r>
              <a:rPr lang="ru-RU" dirty="0" smtClean="0"/>
              <a:t>, </a:t>
            </a:r>
            <a:r>
              <a:rPr lang="ru-RU" dirty="0" err="1" smtClean="0"/>
              <a:t>сосын</a:t>
            </a:r>
            <a:r>
              <a:rPr lang="ru-RU" dirty="0" smtClean="0"/>
              <a:t> </a:t>
            </a:r>
            <a:r>
              <a:rPr lang="ru-RU" dirty="0"/>
              <a:t>Пекин 1900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 smtClean="0"/>
              <a:t>Пекинде</a:t>
            </a:r>
            <a:r>
              <a:rPr lang="ru-RU" dirty="0" smtClean="0"/>
              <a:t> </a:t>
            </a:r>
            <a:r>
              <a:rPr lang="ru-RU" dirty="0" err="1" smtClean="0"/>
              <a:t>көтеріліс</a:t>
            </a:r>
            <a:r>
              <a:rPr lang="ru-RU" dirty="0" smtClean="0"/>
              <a:t> </a:t>
            </a:r>
            <a:r>
              <a:rPr lang="ru-RU" dirty="0" err="1" smtClean="0"/>
              <a:t>болғанда</a:t>
            </a:r>
            <a:r>
              <a:rPr lang="ru-RU" dirty="0" smtClean="0"/>
              <a:t>,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еуропалықтар</a:t>
            </a:r>
            <a:r>
              <a:rPr lang="ru-RU" dirty="0"/>
              <a:t> мен </a:t>
            </a:r>
            <a:r>
              <a:rPr lang="ru-RU" dirty="0" err="1"/>
              <a:t>америкалықтар</a:t>
            </a:r>
            <a:r>
              <a:rPr lang="ru-RU" dirty="0"/>
              <a:t> </a:t>
            </a:r>
            <a:r>
              <a:rPr lang="ru-RU" dirty="0" err="1"/>
              <a:t>жұмбақ</a:t>
            </a:r>
            <a:r>
              <a:rPr lang="ru-RU" dirty="0"/>
              <a:t> сарай </a:t>
            </a:r>
            <a:r>
              <a:rPr lang="ru-RU" dirty="0" err="1"/>
              <a:t>кешеніне</a:t>
            </a:r>
            <a:r>
              <a:rPr lang="ru-RU" dirty="0"/>
              <a:t> </a:t>
            </a:r>
            <a:r>
              <a:rPr lang="ru-RU" dirty="0" err="1"/>
              <a:t>алғаш</a:t>
            </a:r>
            <a:r>
              <a:rPr lang="ru-RU" dirty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барғанын</a:t>
            </a:r>
            <a:r>
              <a:rPr lang="ru-RU" dirty="0"/>
              <a:t> </a:t>
            </a:r>
            <a:r>
              <a:rPr lang="ru-RU" dirty="0" err="1"/>
              <a:t>жазды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99"/>
          <a:stretch/>
        </p:blipFill>
        <p:spPr bwMode="auto">
          <a:xfrm>
            <a:off x="609600" y="381000"/>
            <a:ext cx="81534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35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3429000"/>
            <a:ext cx="7745505" cy="269716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err="1"/>
              <a:t>Әлемдегі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кең</a:t>
            </a:r>
            <a:r>
              <a:rPr lang="ru-RU" dirty="0"/>
              <a:t> сарай </a:t>
            </a:r>
            <a:r>
              <a:rPr lang="ru-RU" dirty="0" err="1"/>
              <a:t>кешені</a:t>
            </a:r>
            <a:r>
              <a:rPr lang="ru-RU" dirty="0"/>
              <a:t> 720 </a:t>
            </a:r>
            <a:r>
              <a:rPr lang="ru-RU" dirty="0" err="1"/>
              <a:t>мың</a:t>
            </a:r>
            <a:r>
              <a:rPr lang="ru-RU" dirty="0"/>
              <a:t> м2, 980 </a:t>
            </a:r>
            <a:r>
              <a:rPr lang="ru-RU" dirty="0" err="1"/>
              <a:t>ғимарат</a:t>
            </a:r>
            <a:r>
              <a:rPr lang="ru-RU" dirty="0"/>
              <a:t> - Пекин </a:t>
            </a:r>
            <a:r>
              <a:rPr lang="ru-RU" dirty="0" err="1"/>
              <a:t>орталығында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 . </a:t>
            </a:r>
            <a:r>
              <a:rPr lang="ru-RU" dirty="0" err="1"/>
              <a:t>Қытай</a:t>
            </a:r>
            <a:r>
              <a:rPr lang="ru-RU" dirty="0"/>
              <a:t> </a:t>
            </a:r>
            <a:r>
              <a:rPr lang="ru-RU" dirty="0" err="1"/>
              <a:t>императорларының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сарай </a:t>
            </a:r>
            <a:r>
              <a:rPr lang="ru-RU" dirty="0" err="1"/>
              <a:t>кешені</a:t>
            </a:r>
            <a:r>
              <a:rPr lang="ru-RU" dirty="0"/>
              <a:t> Мин </a:t>
            </a:r>
            <a:r>
              <a:rPr lang="ru-RU" dirty="0" err="1"/>
              <a:t>әулетінен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Цин </a:t>
            </a:r>
            <a:r>
              <a:rPr lang="ru-RU" dirty="0" err="1"/>
              <a:t>әулетінің</a:t>
            </a:r>
            <a:r>
              <a:rPr lang="ru-RU" dirty="0"/>
              <a:t> </a:t>
            </a:r>
            <a:r>
              <a:rPr lang="ru-RU" dirty="0" err="1"/>
              <a:t>соңына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1420-1912 </a:t>
            </a:r>
            <a:r>
              <a:rPr lang="ru-RU" dirty="0" err="1"/>
              <a:t>жылдар</a:t>
            </a:r>
            <a:r>
              <a:rPr lang="ru-RU" dirty="0"/>
              <a:t> </a:t>
            </a:r>
            <a:r>
              <a:rPr lang="ru-RU" dirty="0" err="1"/>
              <a:t>аралығында</a:t>
            </a:r>
            <a:r>
              <a:rPr lang="ru-RU" dirty="0"/>
              <a:t>; осы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императорлар</a:t>
            </a:r>
            <a:r>
              <a:rPr lang="ru-RU" dirty="0"/>
              <a:t> мен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отбасы</a:t>
            </a:r>
            <a:r>
              <a:rPr lang="ru-RU" dirty="0"/>
              <a:t> </a:t>
            </a:r>
            <a:r>
              <a:rPr lang="ru-RU" dirty="0" err="1"/>
              <a:t>мүшелерінің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</a:t>
            </a:r>
            <a:r>
              <a:rPr lang="ru-RU" dirty="0" err="1"/>
              <a:t>жері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Қытай</a:t>
            </a:r>
            <a:r>
              <a:rPr lang="ru-RU" dirty="0"/>
              <a:t> </a:t>
            </a:r>
            <a:r>
              <a:rPr lang="ru-RU" dirty="0" err="1"/>
              <a:t>үкіметінің</a:t>
            </a:r>
            <a:r>
              <a:rPr lang="ru-RU" dirty="0"/>
              <a:t> </a:t>
            </a:r>
            <a:r>
              <a:rPr lang="ru-RU" dirty="0" err="1"/>
              <a:t>салтанатты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саяси</a:t>
            </a:r>
            <a:r>
              <a:rPr lang="ru-RU" dirty="0"/>
              <a:t> </a:t>
            </a:r>
            <a:r>
              <a:rPr lang="ru-RU" dirty="0" err="1"/>
              <a:t>орталығы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 . Осы </a:t>
            </a:r>
            <a:r>
              <a:rPr lang="ru-RU" dirty="0" err="1"/>
              <a:t>жерден</a:t>
            </a:r>
            <a:r>
              <a:rPr lang="ru-RU" dirty="0"/>
              <a:t> </a:t>
            </a:r>
            <a:r>
              <a:rPr lang="ru-RU" dirty="0" err="1"/>
              <a:t>Аспан</a:t>
            </a:r>
            <a:r>
              <a:rPr lang="ru-RU" dirty="0"/>
              <a:t> </a:t>
            </a:r>
            <a:r>
              <a:rPr lang="ru-RU" dirty="0" err="1"/>
              <a:t>асты</a:t>
            </a:r>
            <a:r>
              <a:rPr lang="ru-RU" dirty="0"/>
              <a:t> </a:t>
            </a:r>
            <a:r>
              <a:rPr lang="ru-RU" dirty="0" err="1"/>
              <a:t>билеген</a:t>
            </a:r>
            <a:r>
              <a:rPr lang="ru-RU" dirty="0"/>
              <a:t> Мин </a:t>
            </a:r>
            <a:r>
              <a:rPr lang="ru-RU" dirty="0" err="1"/>
              <a:t>және</a:t>
            </a:r>
            <a:r>
              <a:rPr lang="ru-RU" dirty="0"/>
              <a:t> Цин </a:t>
            </a:r>
            <a:r>
              <a:rPr lang="ru-RU" dirty="0" err="1"/>
              <a:t>әулеттерінің</a:t>
            </a:r>
            <a:r>
              <a:rPr lang="ru-RU" dirty="0"/>
              <a:t> 24 императоры.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28801" y="570156"/>
            <a:ext cx="5105400" cy="10542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" r="2550" b="4546"/>
          <a:stretch/>
        </p:blipFill>
        <p:spPr bwMode="auto">
          <a:xfrm>
            <a:off x="1143000" y="304800"/>
            <a:ext cx="68580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338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3810000"/>
            <a:ext cx="7745505" cy="28194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err="1"/>
              <a:t>Қытай</a:t>
            </a:r>
            <a:r>
              <a:rPr lang="ru-RU" dirty="0"/>
              <a:t> </a:t>
            </a:r>
            <a:r>
              <a:rPr lang="ru-RU" dirty="0" err="1"/>
              <a:t>пагодтары</a:t>
            </a:r>
            <a:r>
              <a:rPr lang="ru-RU" dirty="0"/>
              <a:t> </a:t>
            </a:r>
            <a:r>
              <a:rPr lang="ru-RU" dirty="0" err="1"/>
              <a:t>бастапқыда</a:t>
            </a:r>
            <a:r>
              <a:rPr lang="ru-RU" dirty="0"/>
              <a:t> квадрат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,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алты</a:t>
            </a:r>
            <a:r>
              <a:rPr lang="ru-RU" dirty="0"/>
              <a:t> </a:t>
            </a:r>
            <a:r>
              <a:rPr lang="ru-RU" dirty="0" err="1"/>
              <a:t>бұрышты</a:t>
            </a:r>
            <a:r>
              <a:rPr lang="ru-RU" dirty="0"/>
              <a:t>, </a:t>
            </a:r>
            <a:r>
              <a:rPr lang="ru-RU" dirty="0" err="1"/>
              <a:t>сегіз</a:t>
            </a:r>
            <a:r>
              <a:rPr lang="ru-RU" dirty="0"/>
              <a:t> </a:t>
            </a:r>
            <a:r>
              <a:rPr lang="ru-RU" dirty="0" err="1"/>
              <a:t>бұрышты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дөңгелек</a:t>
            </a:r>
            <a:r>
              <a:rPr lang="ru-RU" dirty="0"/>
              <a:t> </a:t>
            </a:r>
            <a:r>
              <a:rPr lang="ru-RU" dirty="0" err="1"/>
              <a:t>формалар</a:t>
            </a:r>
            <a:r>
              <a:rPr lang="ru-RU" dirty="0"/>
              <a:t> </a:t>
            </a:r>
            <a:r>
              <a:rPr lang="ru-RU" dirty="0" err="1"/>
              <a:t>қолданыла</a:t>
            </a:r>
            <a:r>
              <a:rPr lang="ru-RU" dirty="0"/>
              <a:t> </a:t>
            </a:r>
            <a:r>
              <a:rPr lang="ru-RU" dirty="0" err="1"/>
              <a:t>бастады</a:t>
            </a:r>
            <a:r>
              <a:rPr lang="ru-RU" dirty="0"/>
              <a:t>,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материалдардан</a:t>
            </a:r>
            <a:r>
              <a:rPr lang="ru-RU" dirty="0"/>
              <a:t>: </a:t>
            </a:r>
            <a:r>
              <a:rPr lang="ru-RU" dirty="0" err="1"/>
              <a:t>ағаштан</a:t>
            </a:r>
            <a:r>
              <a:rPr lang="ru-RU" dirty="0"/>
              <a:t> </a:t>
            </a:r>
            <a:r>
              <a:rPr lang="ru-RU" dirty="0" err="1"/>
              <a:t>тасқа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ru-RU" dirty="0" err="1"/>
              <a:t>темір</a:t>
            </a:r>
            <a:r>
              <a:rPr lang="ru-RU" dirty="0"/>
              <a:t> мен </a:t>
            </a:r>
            <a:r>
              <a:rPr lang="ru-RU" dirty="0" err="1"/>
              <a:t>мыстан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құйма</a:t>
            </a:r>
            <a:r>
              <a:rPr lang="ru-RU" dirty="0"/>
              <a:t> </a:t>
            </a:r>
            <a:r>
              <a:rPr lang="ru-RU" dirty="0" err="1"/>
              <a:t>кірпіштен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пагодтар</a:t>
            </a:r>
            <a:r>
              <a:rPr lang="ru-RU" dirty="0"/>
              <a:t> да бар. </a:t>
            </a:r>
            <a:r>
              <a:rPr lang="ru-RU" dirty="0" err="1"/>
              <a:t>Ежелгі</a:t>
            </a:r>
            <a:r>
              <a:rPr lang="ru-RU" dirty="0"/>
              <a:t> </a:t>
            </a:r>
            <a:r>
              <a:rPr lang="ru-RU" dirty="0" err="1"/>
              <a:t>Қытай</a:t>
            </a:r>
            <a:r>
              <a:rPr lang="ru-RU" dirty="0"/>
              <a:t> </a:t>
            </a:r>
            <a:r>
              <a:rPr lang="ru-RU" dirty="0" err="1"/>
              <a:t>пагодтарының</a:t>
            </a:r>
            <a:r>
              <a:rPr lang="ru-RU" dirty="0"/>
              <a:t> саны </a:t>
            </a:r>
            <a:r>
              <a:rPr lang="ru-RU" dirty="0" err="1"/>
              <a:t>әдетте</a:t>
            </a:r>
            <a:r>
              <a:rPr lang="ru-RU" dirty="0"/>
              <a:t> </a:t>
            </a:r>
            <a:r>
              <a:rPr lang="ru-RU" dirty="0" err="1"/>
              <a:t>тақ</a:t>
            </a:r>
            <a:r>
              <a:rPr lang="ru-RU" dirty="0"/>
              <a:t> </a:t>
            </a:r>
            <a:r>
              <a:rPr lang="ru-RU" dirty="0" err="1"/>
              <a:t>деңгейлер</a:t>
            </a:r>
            <a:r>
              <a:rPr lang="ru-RU" dirty="0"/>
              <a:t> бар, 5-13 </a:t>
            </a:r>
            <a:r>
              <a:rPr lang="ru-RU" dirty="0" err="1"/>
              <a:t>деңгейдегі</a:t>
            </a:r>
            <a:r>
              <a:rPr lang="ru-RU" dirty="0"/>
              <a:t> </a:t>
            </a:r>
            <a:r>
              <a:rPr lang="ru-RU" dirty="0" err="1"/>
              <a:t>құрылыстар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таралған</a:t>
            </a:r>
            <a:r>
              <a:rPr lang="ru-RU" dirty="0"/>
              <a:t>. </a:t>
            </a:r>
            <a:r>
              <a:rPr lang="ru-RU" dirty="0" err="1"/>
              <a:t>Шаньси</a:t>
            </a:r>
            <a:r>
              <a:rPr lang="ru-RU" dirty="0"/>
              <a:t> </a:t>
            </a:r>
            <a:r>
              <a:rPr lang="ru-RU" dirty="0" err="1"/>
              <a:t>провинциясында</a:t>
            </a:r>
            <a:r>
              <a:rPr lang="ru-RU" dirty="0"/>
              <a:t> </a:t>
            </a:r>
            <a:r>
              <a:rPr lang="ru-RU" dirty="0" err="1"/>
              <a:t>ағаш</a:t>
            </a:r>
            <a:r>
              <a:rPr lang="ru-RU" dirty="0"/>
              <a:t> </a:t>
            </a:r>
            <a:r>
              <a:rPr lang="ru-RU"/>
              <a:t>9-деңгейлік </a:t>
            </a:r>
            <a:r>
              <a:rPr lang="ru-RU" smtClean="0"/>
              <a:t>пагодтар </a:t>
            </a:r>
            <a:r>
              <a:rPr lang="ru-RU" dirty="0" err="1"/>
              <a:t>мыңдаған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70 метр </a:t>
            </a:r>
            <a:r>
              <a:rPr lang="ru-RU" dirty="0" err="1"/>
              <a:t>биіктікке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әлемдегі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көне</a:t>
            </a:r>
            <a:r>
              <a:rPr lang="ru-RU" dirty="0"/>
              <a:t> </a:t>
            </a:r>
            <a:r>
              <a:rPr lang="ru-RU" dirty="0" err="1"/>
              <a:t>сақталған</a:t>
            </a:r>
            <a:r>
              <a:rPr lang="ru-RU" dirty="0"/>
              <a:t> </a:t>
            </a:r>
            <a:r>
              <a:rPr lang="ru-RU" dirty="0" err="1"/>
              <a:t>ағаш</a:t>
            </a:r>
            <a:r>
              <a:rPr lang="ru-RU" dirty="0"/>
              <a:t> </a:t>
            </a:r>
            <a:r>
              <a:rPr lang="ru-RU" dirty="0" err="1"/>
              <a:t>мұнара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ретте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бірегей</a:t>
            </a:r>
            <a:r>
              <a:rPr lang="ru-RU" dirty="0"/>
              <a:t> </a:t>
            </a:r>
            <a:r>
              <a:rPr lang="ru-RU" dirty="0" err="1"/>
              <a:t>антисейсмиялық</a:t>
            </a:r>
            <a:r>
              <a:rPr lang="ru-RU" dirty="0"/>
              <a:t> технология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, осы </a:t>
            </a:r>
            <a:r>
              <a:rPr lang="ru-RU" dirty="0" err="1"/>
              <a:t>жылдар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бірде-бір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сілкінісі</a:t>
            </a:r>
            <a:r>
              <a:rPr lang="ru-RU" dirty="0"/>
              <a:t> оны </a:t>
            </a:r>
            <a:r>
              <a:rPr lang="ru-RU" dirty="0" err="1"/>
              <a:t>бұзбаған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"/>
            <a:ext cx="7772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27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 dirty="0" smtClean="0"/>
              <a:t>Шатырдың соңындағы Чивэнь</a:t>
            </a:r>
            <a:endParaRPr lang="ru-RU" sz="4000" dirty="0"/>
          </a:p>
        </p:txBody>
      </p:sp>
      <p:pic>
        <p:nvPicPr>
          <p:cNvPr id="15362" name="Picture 2" descr="E:\Новая папка\Новая папка (3)\slide-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1" t="19022" r="15482" b="7794"/>
          <a:stretch/>
        </p:blipFill>
        <p:spPr bwMode="auto">
          <a:xfrm>
            <a:off x="1524000" y="2362200"/>
            <a:ext cx="62484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10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Пушоу</a:t>
            </a:r>
            <a:endParaRPr lang="ru-RU" dirty="0"/>
          </a:p>
        </p:txBody>
      </p:sp>
      <p:pic>
        <p:nvPicPr>
          <p:cNvPr id="16386" name="Picture 2" descr="E:\Новая папка\Новая папка (3)\slide-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2" t="23353" r="19228" b="15424"/>
          <a:stretch/>
        </p:blipFill>
        <p:spPr bwMode="auto">
          <a:xfrm>
            <a:off x="1911926" y="2604654"/>
            <a:ext cx="5631873" cy="333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98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 dirty="0" smtClean="0"/>
              <a:t>Храмдар мен алтарьлар</a:t>
            </a:r>
            <a:endParaRPr lang="ru-RU" sz="4000" dirty="0"/>
          </a:p>
        </p:txBody>
      </p:sp>
      <p:pic>
        <p:nvPicPr>
          <p:cNvPr id="18434" name="Picture 2" descr="E:\Новая папка\Новая папка (3)\slide-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" t="15629" r="4244" b="8994"/>
          <a:stretch/>
        </p:blipFill>
        <p:spPr bwMode="auto">
          <a:xfrm>
            <a:off x="1143000" y="2438400"/>
            <a:ext cx="70104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38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 dirty="0" smtClean="0"/>
              <a:t>Мемориалдық құрылыс</a:t>
            </a:r>
            <a:endParaRPr lang="ru-RU" sz="4000" dirty="0"/>
          </a:p>
        </p:txBody>
      </p:sp>
      <p:pic>
        <p:nvPicPr>
          <p:cNvPr id="19458" name="Picture 2" descr="E:\Новая папка\Новая папка (3)\slide-1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" t="14557" r="3978" b="7565"/>
          <a:stretch/>
        </p:blipFill>
        <p:spPr bwMode="auto">
          <a:xfrm>
            <a:off x="1295400" y="2209800"/>
            <a:ext cx="6858000" cy="388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87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2000" y="533400"/>
            <a:ext cx="7756263" cy="1054250"/>
          </a:xfrm>
        </p:spPr>
        <p:txBody>
          <a:bodyPr/>
          <a:lstStyle/>
          <a:p>
            <a:r>
              <a:rPr lang="kk-KZ" dirty="0" smtClean="0"/>
              <a:t>Қабірлер</a:t>
            </a:r>
            <a:endParaRPr lang="ru-RU" dirty="0"/>
          </a:p>
        </p:txBody>
      </p:sp>
      <p:pic>
        <p:nvPicPr>
          <p:cNvPr id="20482" name="Picture 2" descr="E:\Новая папка\Новая папка (3)\slide-1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" t="14200" r="6117" b="7208"/>
          <a:stretch/>
        </p:blipFill>
        <p:spPr bwMode="auto">
          <a:xfrm>
            <a:off x="1143000" y="2362200"/>
            <a:ext cx="7010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75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Саябақ сәулет өнері</a:t>
            </a:r>
            <a:endParaRPr lang="ru-RU" dirty="0"/>
          </a:p>
        </p:txBody>
      </p:sp>
      <p:pic>
        <p:nvPicPr>
          <p:cNvPr id="21506" name="Picture 2" descr="E:\Новая папка\Новая папка (3)\slide-1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" t="20273" r="7188" b="8280"/>
          <a:stretch/>
        </p:blipFill>
        <p:spPr bwMode="auto">
          <a:xfrm>
            <a:off x="1524000" y="2286000"/>
            <a:ext cx="6172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93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47800" y="2743200"/>
            <a:ext cx="6172200" cy="338296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Көпірлер</a:t>
            </a:r>
            <a:endParaRPr lang="ru-RU" dirty="0"/>
          </a:p>
        </p:txBody>
      </p:sp>
      <p:pic>
        <p:nvPicPr>
          <p:cNvPr id="22530" name="Picture 2" descr="E:\Новая папка\Новая папка (3)\slide-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5" t="14901" r="4277" b="5087"/>
          <a:stretch/>
        </p:blipFill>
        <p:spPr bwMode="auto">
          <a:xfrm>
            <a:off x="1219200" y="2362200"/>
            <a:ext cx="6553200" cy="380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3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 dirty="0" smtClean="0"/>
              <a:t>Фортификациялық құрылыстар</a:t>
            </a:r>
            <a:endParaRPr lang="ru-RU" sz="4000" dirty="0"/>
          </a:p>
        </p:txBody>
      </p:sp>
      <p:pic>
        <p:nvPicPr>
          <p:cNvPr id="23554" name="Picture 2" descr="E:\Новая папка\Новая папка (3)\slide-1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" t="19608" r="6651" b="22549"/>
          <a:stretch/>
        </p:blipFill>
        <p:spPr bwMode="auto">
          <a:xfrm>
            <a:off x="1447800" y="2286000"/>
            <a:ext cx="6400799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47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Назарларыңызға рахмет!</a:t>
            </a:r>
            <a:endParaRPr lang="ru-RU" dirty="0"/>
          </a:p>
        </p:txBody>
      </p:sp>
      <p:pic>
        <p:nvPicPr>
          <p:cNvPr id="26626" name="Picture 2" descr="C:\Users\admin\Desktop\s12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62200"/>
            <a:ext cx="6705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08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243</TotalTime>
  <Words>696</Words>
  <Application>Microsoft Office PowerPoint</Application>
  <PresentationFormat>Экран (4:3)</PresentationFormat>
  <Paragraphs>34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Hardcover</vt:lpstr>
      <vt:lpstr>Қытай сәулет өнері</vt:lpstr>
      <vt:lpstr>Қытай сәулеті неден тұрады?</vt:lpstr>
      <vt:lpstr>Ежелгі Қытай сәулеті </vt:lpstr>
      <vt:lpstr>Презентация PowerPoint</vt:lpstr>
      <vt:lpstr>Презентация PowerPoint</vt:lpstr>
      <vt:lpstr>Қытай сәулетінің ерекшеліктері</vt:lpstr>
      <vt:lpstr>Қытай сәулетіндегі сәндік элементтер</vt:lpstr>
      <vt:lpstr>"Ұлы Қытай қабырғасы. 220г. б.э." « Шаньси а. құрылысы 1056г.»</vt:lpstr>
      <vt:lpstr>Презентация PowerPoint</vt:lpstr>
      <vt:lpstr>Презентация PowerPoint</vt:lpstr>
      <vt:lpstr>Презентация PowerPoint</vt:lpstr>
      <vt:lpstr>Шатырдың соңындағы Чивэнь</vt:lpstr>
      <vt:lpstr>Пушоу</vt:lpstr>
      <vt:lpstr>Храмдар мен алтарьлар</vt:lpstr>
      <vt:lpstr>Мемориалдық құрылыс</vt:lpstr>
      <vt:lpstr>Қабірлер</vt:lpstr>
      <vt:lpstr>Саябақ сәулет өнері</vt:lpstr>
      <vt:lpstr>Көпірлер</vt:lpstr>
      <vt:lpstr>Фортификациялық құрылыстар</vt:lpstr>
      <vt:lpstr>Назарларыңызға рахмет!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Қытай Архитектурасы</dc:title>
  <dc:creator>IT</dc:creator>
  <cp:lastModifiedBy>RePack by Diakov</cp:lastModifiedBy>
  <cp:revision>24</cp:revision>
  <dcterms:created xsi:type="dcterms:W3CDTF">2006-08-16T00:00:00Z</dcterms:created>
  <dcterms:modified xsi:type="dcterms:W3CDTF">2020-03-12T18:23:19Z</dcterms:modified>
</cp:coreProperties>
</file>